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Scrum Group 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Langford, </a:t>
            </a:r>
            <a:r>
              <a:rPr lang="en-US" dirty="0" err="1" smtClean="0"/>
              <a:t>Pottenger</a:t>
            </a:r>
            <a:r>
              <a:rPr lang="en-US" dirty="0" smtClean="0"/>
              <a:t>, </a:t>
            </a:r>
            <a:r>
              <a:rPr lang="en-US" dirty="0" err="1" smtClean="0"/>
              <a:t>Dely</a:t>
            </a:r>
            <a:r>
              <a:rPr lang="en-US" dirty="0" smtClean="0"/>
              <a:t> McShane, Snider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931" y="0"/>
            <a:ext cx="3042960" cy="1478570"/>
          </a:xfrm>
        </p:spPr>
        <p:txBody>
          <a:bodyPr/>
          <a:lstStyle/>
          <a:p>
            <a:r>
              <a:rPr lang="en-US" dirty="0" smtClean="0"/>
              <a:t>UML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67" y="1080653"/>
            <a:ext cx="8442889" cy="567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4617" y="0"/>
            <a:ext cx="3988730" cy="1478570"/>
          </a:xfrm>
        </p:spPr>
        <p:txBody>
          <a:bodyPr/>
          <a:lstStyle/>
          <a:p>
            <a:r>
              <a:rPr lang="en-US" smtClean="0"/>
              <a:t>Burndown </a:t>
            </a:r>
            <a:r>
              <a:rPr lang="en-US" dirty="0" smtClean="0"/>
              <a:t>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51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978" y="0"/>
            <a:ext cx="4974379" cy="1478570"/>
          </a:xfrm>
        </p:spPr>
        <p:txBody>
          <a:bodyPr/>
          <a:lstStyle/>
          <a:p>
            <a:r>
              <a:rPr lang="en-US" dirty="0" smtClean="0"/>
              <a:t>Example/source code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48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</TotalTime>
  <Words>17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Circuit</vt:lpstr>
      <vt:lpstr>Scrum Group 4</vt:lpstr>
      <vt:lpstr>UML Diagram</vt:lpstr>
      <vt:lpstr>Burndown chart</vt:lpstr>
      <vt:lpstr>Example/source code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Group 4</dc:title>
  <dc:creator>Mason Snider</dc:creator>
  <cp:lastModifiedBy>Mason Snider</cp:lastModifiedBy>
  <cp:revision>2</cp:revision>
  <dcterms:created xsi:type="dcterms:W3CDTF">2017-04-17T02:08:06Z</dcterms:created>
  <dcterms:modified xsi:type="dcterms:W3CDTF">2017-04-17T11:09:02Z</dcterms:modified>
</cp:coreProperties>
</file>

<file path=docProps/thumbnail.jpeg>
</file>